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276" r:id="rId3"/>
    <p:sldId id="287" r:id="rId4"/>
    <p:sldId id="288" r:id="rId5"/>
    <p:sldId id="304" r:id="rId6"/>
    <p:sldId id="277" r:id="rId7"/>
    <p:sldId id="279" r:id="rId8"/>
    <p:sldId id="269" r:id="rId9"/>
    <p:sldId id="283" r:id="rId10"/>
    <p:sldId id="291" r:id="rId11"/>
    <p:sldId id="281" r:id="rId12"/>
    <p:sldId id="306" r:id="rId13"/>
    <p:sldId id="278" r:id="rId14"/>
    <p:sldId id="284" r:id="rId15"/>
    <p:sldId id="305" r:id="rId16"/>
    <p:sldId id="290" r:id="rId17"/>
    <p:sldId id="285" r:id="rId18"/>
    <p:sldId id="262" r:id="rId19"/>
    <p:sldId id="272" r:id="rId20"/>
    <p:sldId id="263" r:id="rId21"/>
    <p:sldId id="264" r:id="rId22"/>
    <p:sldId id="265" r:id="rId23"/>
    <p:sldId id="270" r:id="rId24"/>
    <p:sldId id="271" r:id="rId25"/>
    <p:sldId id="273" r:id="rId26"/>
    <p:sldId id="293" r:id="rId27"/>
    <p:sldId id="297" r:id="rId28"/>
    <p:sldId id="298" r:id="rId29"/>
    <p:sldId id="294" r:id="rId30"/>
    <p:sldId id="295" r:id="rId31"/>
    <p:sldId id="296" r:id="rId32"/>
    <p:sldId id="300" r:id="rId33"/>
    <p:sldId id="301" r:id="rId34"/>
    <p:sldId id="299" r:id="rId35"/>
    <p:sldId id="303" r:id="rId36"/>
    <p:sldId id="302" r:id="rId37"/>
    <p:sldId id="292" r:id="rId38"/>
    <p:sldId id="27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2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30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8092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1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8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1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01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8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36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2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6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80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6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4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AC3EA2-8F95-4897-8852-0EB0D6EDCF07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426E0C-53C6-4370-AAFF-D3A76FEB0D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339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527" y="1325208"/>
            <a:ext cx="817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независимой оценки качества условий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образовательной деятельности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687" y="2704876"/>
            <a:ext cx="7495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городского округа Королев Московской области </a:t>
            </a:r>
          </a:p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№8»</a:t>
            </a:r>
          </a:p>
        </p:txBody>
      </p:sp>
    </p:spTree>
    <p:extLst>
      <p:ext uri="{BB962C8B-B14F-4D97-AF65-F5344CB8AC3E}">
        <p14:creationId xmlns:p14="http://schemas.microsoft.com/office/powerpoint/2010/main" val="32818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1" y="1709790"/>
            <a:ext cx="3504127" cy="467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72" y="1709790"/>
            <a:ext cx="3419369" cy="455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42481" y="729465"/>
            <a:ext cx="343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</a:t>
            </a:r>
            <a:r>
              <a:rPr lang="ru-RU" dirty="0" smtClean="0"/>
              <a:t>«Медицина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7353" y="729465"/>
            <a:ext cx="290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«Физкультура»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9195" r="3879" b="10057"/>
          <a:stretch/>
        </p:blipFill>
        <p:spPr>
          <a:xfrm>
            <a:off x="4788273" y="3708971"/>
            <a:ext cx="4211120" cy="3034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253" r="8540" b="10320"/>
          <a:stretch/>
        </p:blipFill>
        <p:spPr>
          <a:xfrm>
            <a:off x="205484" y="1222625"/>
            <a:ext cx="4490319" cy="328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0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2401" r="5400" b="400"/>
          <a:stretch/>
        </p:blipFill>
        <p:spPr>
          <a:xfrm>
            <a:off x="1746504" y="871389"/>
            <a:ext cx="6181344" cy="561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77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3" t="1882" r="1673" b="7295"/>
          <a:stretch/>
        </p:blipFill>
        <p:spPr>
          <a:xfrm>
            <a:off x="314662" y="1693614"/>
            <a:ext cx="3283772" cy="397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3450"/>
          <a:stretch/>
        </p:blipFill>
        <p:spPr>
          <a:xfrm>
            <a:off x="3800625" y="1693613"/>
            <a:ext cx="4977615" cy="39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1542" y="184935"/>
            <a:ext cx="555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учреждения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5" y="852754"/>
            <a:ext cx="3897331" cy="2922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5644" r="623" b="7960"/>
          <a:stretch/>
        </p:blipFill>
        <p:spPr>
          <a:xfrm>
            <a:off x="4937260" y="4008204"/>
            <a:ext cx="3764952" cy="252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6040" r="1538" b="6444"/>
          <a:stretch/>
        </p:blipFill>
        <p:spPr>
          <a:xfrm>
            <a:off x="636998" y="4008205"/>
            <a:ext cx="3795563" cy="26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533" r="6199" b="-533"/>
          <a:stretch/>
        </p:blipFill>
        <p:spPr>
          <a:xfrm>
            <a:off x="1234440" y="417466"/>
            <a:ext cx="6547104" cy="63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0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43" y="370726"/>
            <a:ext cx="4592549" cy="612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0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2364" y="390418"/>
            <a:ext cx="486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" y="1109608"/>
            <a:ext cx="4161033" cy="312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42" y="3154167"/>
            <a:ext cx="4315146" cy="323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7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286" y="349322"/>
            <a:ext cx="7977362" cy="956510"/>
          </a:xfrm>
        </p:spPr>
        <p:txBody>
          <a:bodyPr>
            <a:normAutofit fontScale="92500"/>
          </a:bodyPr>
          <a:lstStyle/>
          <a:p>
            <a:r>
              <a:rPr lang="ru-RU" sz="32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состояние внутреннего пространства: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Светлые просторные коридоры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734" y="1612385"/>
            <a:ext cx="5800031" cy="435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9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5760" y="205483"/>
            <a:ext cx="4080563" cy="781806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отдыха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4" y="1078786"/>
            <a:ext cx="4199562" cy="55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491" y="257572"/>
            <a:ext cx="7753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доступность информации об образовательной организации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13" y="1457901"/>
            <a:ext cx="6509854" cy="530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016" y="192761"/>
            <a:ext cx="7397353" cy="1221579"/>
          </a:xfrm>
        </p:spPr>
        <p:txBody>
          <a:bodyPr>
            <a:normAutofit/>
          </a:bodyPr>
          <a:lstStyle/>
          <a:p>
            <a:pPr algn="r"/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Оборудованный спортивный зал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764" y="1567250"/>
            <a:ext cx="6546743" cy="434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2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072" y="96962"/>
            <a:ext cx="6401991" cy="106084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72" y="955496"/>
            <a:ext cx="7043617" cy="528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397" y="675083"/>
            <a:ext cx="6401991" cy="140970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 раздевальные помещения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22" y="1872556"/>
            <a:ext cx="4332683" cy="32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524" y="2526209"/>
            <a:ext cx="4321176" cy="324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4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1845" y="776567"/>
            <a:ext cx="4009914" cy="112955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«Космос»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3" y="967964"/>
            <a:ext cx="3275704" cy="491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786" y="1744757"/>
            <a:ext cx="5243179" cy="349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30157" y="174661"/>
            <a:ext cx="688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нашего учреждения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04237" y="785331"/>
            <a:ext cx="2794818" cy="140970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«Акванарий»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2" y="929864"/>
            <a:ext cx="3550951" cy="569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078" y="2496620"/>
            <a:ext cx="4567666" cy="257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8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00139" y="1002478"/>
            <a:ext cx="4300369" cy="1454075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уголок»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85" y="857250"/>
            <a:ext cx="3912058" cy="547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6" y="1238036"/>
            <a:ext cx="7880279" cy="4925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45894"/>
          <a:stretch/>
        </p:blipFill>
        <p:spPr>
          <a:xfrm>
            <a:off x="2678712" y="451110"/>
            <a:ext cx="4883376" cy="4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9" y="1539646"/>
            <a:ext cx="7489861" cy="46811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533" t="-3745" r="40339" b="3745"/>
          <a:stretch/>
        </p:blipFill>
        <p:spPr>
          <a:xfrm>
            <a:off x="2569464" y="574926"/>
            <a:ext cx="5102352" cy="5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58" y="2639292"/>
            <a:ext cx="6530474" cy="4081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6"/>
          <a:stretch/>
        </p:blipFill>
        <p:spPr>
          <a:xfrm>
            <a:off x="1269358" y="923543"/>
            <a:ext cx="6429890" cy="1515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5608" y="246888"/>
            <a:ext cx="626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для слабовидящих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" y="1804398"/>
            <a:ext cx="7582328" cy="47389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91" y="537100"/>
            <a:ext cx="8277745" cy="7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2" y="474770"/>
            <a:ext cx="7171362" cy="5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8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5" y="1574515"/>
            <a:ext cx="7407667" cy="4629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961" y="532647"/>
            <a:ext cx="7565208" cy="6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9" y="1356189"/>
            <a:ext cx="8381658" cy="5238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78" y="369870"/>
            <a:ext cx="7746715" cy="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1553336"/>
            <a:ext cx="8202168" cy="5126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41" y="422676"/>
            <a:ext cx="7530389" cy="4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89" y="502888"/>
            <a:ext cx="8021111" cy="868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" y="1371600"/>
            <a:ext cx="7761427" cy="48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1266444"/>
            <a:ext cx="7754112" cy="484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47" y="432063"/>
            <a:ext cx="5942178" cy="5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77" y="369184"/>
            <a:ext cx="8009712" cy="435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6" y="1376172"/>
            <a:ext cx="7388352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8" y="222510"/>
            <a:ext cx="8184703" cy="445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284732"/>
            <a:ext cx="790041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15" y="3748782"/>
            <a:ext cx="4637757" cy="289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1" y="1059520"/>
            <a:ext cx="4027470" cy="251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41" y="1059520"/>
            <a:ext cx="4025412" cy="251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71" y="219456"/>
            <a:ext cx="9341833" cy="6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640" y="2210696"/>
            <a:ext cx="7543800" cy="2057400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 пожаловать!</a:t>
            </a:r>
          </a:p>
        </p:txBody>
      </p:sp>
    </p:spTree>
    <p:extLst>
      <p:ext uri="{BB962C8B-B14F-4D97-AF65-F5344CB8AC3E}">
        <p14:creationId xmlns:p14="http://schemas.microsoft.com/office/powerpoint/2010/main" val="30809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1104" r="1414" b="12353"/>
          <a:stretch/>
        </p:blipFill>
        <p:spPr>
          <a:xfrm>
            <a:off x="2260414" y="207634"/>
            <a:ext cx="5291091" cy="633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3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1160" r="7198" b="2029"/>
          <a:stretch/>
        </p:blipFill>
        <p:spPr>
          <a:xfrm>
            <a:off x="2743200" y="621792"/>
            <a:ext cx="4059936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283" r="1586" b="1114"/>
          <a:stretch/>
        </p:blipFill>
        <p:spPr>
          <a:xfrm>
            <a:off x="1417834" y="1383286"/>
            <a:ext cx="6051146" cy="467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04126" y="400692"/>
            <a:ext cx="6719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«Символика и геральдика»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594" y="326963"/>
            <a:ext cx="723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9" b="4269"/>
          <a:stretch/>
        </p:blipFill>
        <p:spPr>
          <a:xfrm>
            <a:off x="4312546" y="976303"/>
            <a:ext cx="4345969" cy="258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7976" r="886" b="12434"/>
          <a:stretch/>
        </p:blipFill>
        <p:spPr>
          <a:xfrm>
            <a:off x="4312546" y="3811711"/>
            <a:ext cx="4531327" cy="278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3523" r="10470" b="1944"/>
          <a:stretch/>
        </p:blipFill>
        <p:spPr>
          <a:xfrm>
            <a:off x="120389" y="1754311"/>
            <a:ext cx="4122427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2670" y="261470"/>
            <a:ext cx="5513294" cy="879437"/>
          </a:xfrm>
        </p:spPr>
        <p:txBody>
          <a:bodyPr>
            <a:normAutofit/>
          </a:bodyPr>
          <a:lstStyle/>
          <a:p>
            <a:pPr algn="r"/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Методический кабинет</a:t>
            </a:r>
          </a:p>
        </p:txBody>
      </p:sp>
      <p:pic>
        <p:nvPicPr>
          <p:cNvPr id="5" name="Рисунок 4" descr="IMG_03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448" y="1378580"/>
            <a:ext cx="6997667" cy="524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768" y="236305"/>
            <a:ext cx="583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кабинет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2" y="2424702"/>
            <a:ext cx="3178140" cy="238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7936" r="16877"/>
          <a:stretch/>
        </p:blipFill>
        <p:spPr>
          <a:xfrm>
            <a:off x="3427105" y="1417834"/>
            <a:ext cx="2311685" cy="418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2734" r="6406" b="8914"/>
          <a:stretch/>
        </p:blipFill>
        <p:spPr>
          <a:xfrm>
            <a:off x="5831144" y="2453567"/>
            <a:ext cx="3214691" cy="235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2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660</TotalTime>
  <Words>99</Words>
  <Application>Microsoft Office PowerPoint</Application>
  <PresentationFormat>Экран (4:3)</PresentationFormat>
  <Paragraphs>25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 пожаловать!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Дет-Сад-2014</dc:creator>
  <cp:lastModifiedBy>Дет-Сад-2014</cp:lastModifiedBy>
  <cp:revision>92</cp:revision>
  <dcterms:created xsi:type="dcterms:W3CDTF">2015-08-04T06:44:36Z</dcterms:created>
  <dcterms:modified xsi:type="dcterms:W3CDTF">2019-09-16T08:19:43Z</dcterms:modified>
</cp:coreProperties>
</file>